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61" r:id="rId5"/>
    <p:sldId id="259"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49" autoAdjust="0"/>
  </p:normalViewPr>
  <p:slideViewPr>
    <p:cSldViewPr>
      <p:cViewPr>
        <p:scale>
          <a:sx n="97" d="100"/>
          <a:sy n="97" d="100"/>
        </p:scale>
        <p:origin x="-664" y="-3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008FEF-CCFE-471E-97D6-ABF669AF9744}" type="datetimeFigureOut">
              <a:rPr lang="en-GB" smtClean="0"/>
              <a:t>05/06/19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9183E9-6EFD-4053-BB95-267078B85C29}" type="slidenum">
              <a:rPr lang="en-GB" smtClean="0"/>
              <a:t>‹#›</a:t>
            </a:fld>
            <a:endParaRPr lang="en-GB"/>
          </a:p>
        </p:txBody>
      </p:sp>
    </p:spTree>
    <p:extLst>
      <p:ext uri="{BB962C8B-B14F-4D97-AF65-F5344CB8AC3E}">
        <p14:creationId xmlns:p14="http://schemas.microsoft.com/office/powerpoint/2010/main" val="3699541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www.campaignforwool.org/2019/04/18/choose-the-world-choose-wool/"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ampaignforwool.org/" TargetMode="External"/><Relationship Id="rId4" Type="http://schemas.openxmlformats.org/officeDocument/2006/relationships/hyperlink" Target="https://www.youtube.com/watch?time_continue=60&amp;v=y6JIlqHGbQ0" TargetMode="External"/><Relationship Id="rId5" Type="http://schemas.openxmlformats.org/officeDocument/2006/relationships/hyperlink" Target="https://www.youtube.com/watch?v=BqkekY5t7KY"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How does wool compare to other materials tested- synthetic / man made / natural </a:t>
            </a:r>
            <a:r>
              <a:rPr lang="en-GB" dirty="0" err="1"/>
              <a:t>etc</a:t>
            </a:r>
            <a:r>
              <a:rPr lang="en-GB"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 </a:t>
            </a:r>
            <a:r>
              <a:rPr lang="en-GB" u="sng" dirty="0"/>
              <a:t>Why use wool ? Video links about wool v synthetic and the plastic pollution ideas  </a:t>
            </a:r>
            <a:r>
              <a:rPr lang="en-GB" u="sng" dirty="0">
                <a:hlinkClick r:id="rId3"/>
              </a:rPr>
              <a:t>http://www.campaignforwool.org/2019/04/18/choose-the-world-choose-wool/</a:t>
            </a:r>
            <a:endParaRPr lang="en-GB" dirty="0"/>
          </a:p>
          <a:p>
            <a:endParaRPr lang="en-GB" dirty="0"/>
          </a:p>
        </p:txBody>
      </p:sp>
      <p:sp>
        <p:nvSpPr>
          <p:cNvPr id="4" name="Slide Number Placeholder 3"/>
          <p:cNvSpPr>
            <a:spLocks noGrp="1"/>
          </p:cNvSpPr>
          <p:nvPr>
            <p:ph type="sldNum" sz="quarter" idx="10"/>
          </p:nvPr>
        </p:nvSpPr>
        <p:spPr/>
        <p:txBody>
          <a:bodyPr/>
          <a:lstStyle/>
          <a:p>
            <a:fld id="{F89183E9-6EFD-4053-BB95-267078B85C29}" type="slidenum">
              <a:rPr lang="en-GB" smtClean="0"/>
              <a:t>2</a:t>
            </a:fld>
            <a:endParaRPr lang="en-GB"/>
          </a:p>
        </p:txBody>
      </p:sp>
    </p:spTree>
    <p:extLst>
      <p:ext uri="{BB962C8B-B14F-4D97-AF65-F5344CB8AC3E}">
        <p14:creationId xmlns:p14="http://schemas.microsoft.com/office/powerpoint/2010/main" val="2249628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Wool has inherent natural properties that benefit the planet in many ways. Following many Sir David Attenborough productions</a:t>
            </a:r>
            <a:r>
              <a:rPr lang="en-GB" sz="1200" kern="1200" baseline="0" dirty="0">
                <a:solidFill>
                  <a:schemeClr val="tx1"/>
                </a:solidFill>
                <a:effectLst/>
                <a:latin typeface="+mn-lt"/>
                <a:ea typeface="+mn-ea"/>
                <a:cs typeface="+mn-cs"/>
              </a:rPr>
              <a:t> including the Blue Planet we are all aware that t</a:t>
            </a:r>
            <a:r>
              <a:rPr lang="en-GB" sz="1200" kern="1200" dirty="0">
                <a:solidFill>
                  <a:schemeClr val="tx1"/>
                </a:solidFill>
                <a:effectLst/>
                <a:latin typeface="+mn-lt"/>
                <a:ea typeface="+mn-ea"/>
                <a:cs typeface="+mn-cs"/>
              </a:rPr>
              <a:t>he planet is choking from waste plastic and man-made fibres that are being discarded in the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oceans and the land every minute.</a:t>
            </a:r>
          </a:p>
          <a:p>
            <a:r>
              <a:rPr lang="en-GB" sz="1200" kern="1200" dirty="0">
                <a:solidFill>
                  <a:schemeClr val="tx1"/>
                </a:solidFill>
                <a:effectLst/>
                <a:latin typeface="+mn-lt"/>
                <a:ea typeface="+mn-ea"/>
                <a:cs typeface="+mn-cs"/>
              </a:rPr>
              <a:t>Man-made, synthetic or plastic fibres are all oil-based products that do not biodegrade and have high environmental impact on the planet yet few people</a:t>
            </a:r>
            <a:r>
              <a:rPr lang="en-GB" sz="1200" kern="1200" baseline="0" dirty="0">
                <a:solidFill>
                  <a:schemeClr val="tx1"/>
                </a:solidFill>
                <a:effectLst/>
                <a:latin typeface="+mn-lt"/>
                <a:ea typeface="+mn-ea"/>
                <a:cs typeface="+mn-cs"/>
              </a:rPr>
              <a:t> realise that wool could be the answer to many of these problems.</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There is a campaign running to promote the use of wool and its environmental benefits in lots of ways, see  </a:t>
            </a:r>
            <a:r>
              <a:rPr lang="en-GB" dirty="0">
                <a:hlinkClick r:id="rId3"/>
              </a:rPr>
              <a:t>http://www.campaignforwool.org/</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Whilst it has been known for decades that wool biodegrades in soil, adding nutrients back to the earth, more recent studies have shown that wool also biodegrades in the ocean and water, and so does not impact the planet with </a:t>
            </a:r>
            <a:r>
              <a:rPr lang="en-GB" sz="1200" b="0" i="0" kern="1200" dirty="0" err="1">
                <a:solidFill>
                  <a:schemeClr val="tx1"/>
                </a:solidFill>
                <a:effectLst/>
                <a:latin typeface="+mn-lt"/>
                <a:ea typeface="+mn-ea"/>
                <a:cs typeface="+mn-cs"/>
              </a:rPr>
              <a:t>microfibre</a:t>
            </a:r>
            <a:r>
              <a:rPr lang="en-GB" sz="1200" b="0" i="0" kern="1200" dirty="0">
                <a:solidFill>
                  <a:schemeClr val="tx1"/>
                </a:solidFill>
                <a:effectLst/>
                <a:latin typeface="+mn-lt"/>
                <a:ea typeface="+mn-ea"/>
                <a:cs typeface="+mn-cs"/>
              </a:rPr>
              <a:t> and plastic pollution. An estimated 35% of primary </a:t>
            </a:r>
            <a:r>
              <a:rPr lang="en-GB" sz="1200" b="0" i="0" kern="1200" dirty="0" err="1">
                <a:solidFill>
                  <a:schemeClr val="tx1"/>
                </a:solidFill>
                <a:effectLst/>
                <a:latin typeface="+mn-lt"/>
                <a:ea typeface="+mn-ea"/>
                <a:cs typeface="+mn-cs"/>
              </a:rPr>
              <a:t>microplastics</a:t>
            </a:r>
            <a:r>
              <a:rPr lang="en-GB" sz="1200" b="0" i="0" kern="1200" dirty="0">
                <a:solidFill>
                  <a:schemeClr val="tx1"/>
                </a:solidFill>
                <a:effectLst/>
                <a:latin typeface="+mn-lt"/>
                <a:ea typeface="+mn-ea"/>
                <a:cs typeface="+mn-cs"/>
              </a:rPr>
              <a:t> entering our oceans are released through the washing of fabrics.  </a:t>
            </a:r>
          </a:p>
          <a:p>
            <a:r>
              <a:rPr lang="en-GB" sz="1200" b="0" i="0" kern="1200" dirty="0">
                <a:solidFill>
                  <a:schemeClr val="tx1"/>
                </a:solidFill>
                <a:effectLst/>
                <a:latin typeface="+mn-lt"/>
                <a:ea typeface="+mn-ea"/>
                <a:cs typeface="+mn-cs"/>
              </a:rPr>
              <a:t>Synthetic clothing is around 60% of all clothing produced. </a:t>
            </a:r>
          </a:p>
          <a:p>
            <a:r>
              <a:rPr lang="en-GB" sz="1200" b="0" i="0" kern="1200" dirty="0">
                <a:solidFill>
                  <a:schemeClr val="tx1"/>
                </a:solidFill>
                <a:effectLst/>
                <a:latin typeface="+mn-lt"/>
                <a:ea typeface="+mn-ea"/>
                <a:cs typeface="+mn-cs"/>
              </a:rPr>
              <a:t>Half a million tonnes of plastic </a:t>
            </a:r>
            <a:r>
              <a:rPr lang="en-GB" sz="1200" b="0" i="0" kern="1200" dirty="0" err="1">
                <a:solidFill>
                  <a:schemeClr val="tx1"/>
                </a:solidFill>
                <a:effectLst/>
                <a:latin typeface="+mn-lt"/>
                <a:ea typeface="+mn-ea"/>
                <a:cs typeface="+mn-cs"/>
              </a:rPr>
              <a:t>microfibres</a:t>
            </a:r>
            <a:r>
              <a:rPr lang="en-GB" sz="1200" b="0" i="0" kern="1200" dirty="0">
                <a:solidFill>
                  <a:schemeClr val="tx1"/>
                </a:solidFill>
                <a:effectLst/>
                <a:latin typeface="+mn-lt"/>
                <a:ea typeface="+mn-ea"/>
                <a:cs typeface="+mn-cs"/>
              </a:rPr>
              <a:t> a year contribute to ocean pollution.</a:t>
            </a:r>
          </a:p>
          <a:p>
            <a:endParaRPr lang="en-GB" sz="1200" b="0" i="0" kern="1200" dirty="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Watch these videos </a:t>
            </a:r>
            <a:r>
              <a:rPr lang="en-GB" dirty="0">
                <a:hlinkClick r:id="rId4"/>
              </a:rPr>
              <a:t>https://</a:t>
            </a:r>
            <a:r>
              <a:rPr lang="en-GB" dirty="0" smtClean="0">
                <a:hlinkClick r:id="rId4"/>
              </a:rPr>
              <a:t>www.youtube.com/watch?time_continue=60&amp;v=y6JIlqHGbQ0</a:t>
            </a:r>
            <a:r>
              <a:rPr lang="en-GB" dirty="0" smtClean="0"/>
              <a:t> / </a:t>
            </a:r>
            <a:r>
              <a:rPr lang="en-GB" dirty="0" smtClean="0">
                <a:hlinkClick r:id="rId5"/>
              </a:rPr>
              <a:t>https://www.youtube.com/watch?v=BqkekY5t7KY</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89183E9-6EFD-4053-BB95-267078B85C29}" type="slidenum">
              <a:rPr lang="en-GB" smtClean="0"/>
              <a:t>3</a:t>
            </a:fld>
            <a:endParaRPr lang="en-GB"/>
          </a:p>
        </p:txBody>
      </p:sp>
    </p:spTree>
    <p:extLst>
      <p:ext uri="{BB962C8B-B14F-4D97-AF65-F5344CB8AC3E}">
        <p14:creationId xmlns:p14="http://schemas.microsoft.com/office/powerpoint/2010/main" val="695752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9183E9-6EFD-4053-BB95-267078B85C29}" type="slidenum">
              <a:rPr lang="en-GB" smtClean="0"/>
              <a:t>4</a:t>
            </a:fld>
            <a:endParaRPr lang="en-GB"/>
          </a:p>
        </p:txBody>
      </p:sp>
    </p:spTree>
    <p:extLst>
      <p:ext uri="{BB962C8B-B14F-4D97-AF65-F5344CB8AC3E}">
        <p14:creationId xmlns:p14="http://schemas.microsoft.com/office/powerpoint/2010/main" val="1524668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9183E9-6EFD-4053-BB95-267078B85C29}" type="slidenum">
              <a:rPr lang="en-GB" smtClean="0"/>
              <a:t>5</a:t>
            </a:fld>
            <a:endParaRPr lang="en-GB"/>
          </a:p>
        </p:txBody>
      </p:sp>
    </p:spTree>
    <p:extLst>
      <p:ext uri="{BB962C8B-B14F-4D97-AF65-F5344CB8AC3E}">
        <p14:creationId xmlns:p14="http://schemas.microsoft.com/office/powerpoint/2010/main" val="55756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64302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2708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6651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0509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069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937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69883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17283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74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25353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52359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xmlns="" id="{F25DDD6A-CC88-44E4-9C47-BF9BCC0C9B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67544" y="6322985"/>
            <a:ext cx="3034680" cy="455202"/>
          </a:xfrm>
          <a:prstGeom prst="rect">
            <a:avLst/>
          </a:prstGeom>
        </p:spPr>
      </p:pic>
      <p:pic>
        <p:nvPicPr>
          <p:cNvPr id="8" name="Picture 7">
            <a:extLst>
              <a:ext uri="{FF2B5EF4-FFF2-40B4-BE49-F238E27FC236}">
                <a16:creationId xmlns:a16="http://schemas.microsoft.com/office/drawing/2014/main" xmlns="" id="{C2EAECB9-3F02-480C-850C-F097348223A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598568" y="6174738"/>
            <a:ext cx="2088232" cy="572409"/>
          </a:xfrm>
          <a:prstGeom prst="rect">
            <a:avLst/>
          </a:prstGeom>
        </p:spPr>
      </p:pic>
    </p:spTree>
    <p:extLst>
      <p:ext uri="{BB962C8B-B14F-4D97-AF65-F5344CB8AC3E}">
        <p14:creationId xmlns:p14="http://schemas.microsoft.com/office/powerpoint/2010/main" val="518226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ol-environmen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pic>
        <p:nvPicPr>
          <p:cNvPr id="2" name="Picture 1" descr="Wool-environmen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178930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l-environm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3103073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l-environment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3251373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ool-environment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115208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l-environment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27062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l-environment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102250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247</Words>
  <Application>Microsoft Macintosh PowerPoint</Application>
  <PresentationFormat>On-screen Show (4:3)</PresentationFormat>
  <Paragraphs>17</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GHFOO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Banham</dc:creator>
  <cp:lastModifiedBy>Kelly Monk</cp:lastModifiedBy>
  <cp:revision>16</cp:revision>
  <dcterms:created xsi:type="dcterms:W3CDTF">2019-05-20T20:17:17Z</dcterms:created>
  <dcterms:modified xsi:type="dcterms:W3CDTF">2019-06-05T10:43:25Z</dcterms:modified>
</cp:coreProperties>
</file>